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787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20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kupina 6">
            <a:extLst>
              <a:ext uri="{FF2B5EF4-FFF2-40B4-BE49-F238E27FC236}">
                <a16:creationId xmlns:a16="http://schemas.microsoft.com/office/drawing/2014/main" id="{166DDE59-1518-4732-9175-D35302CFFD75}"/>
              </a:ext>
            </a:extLst>
          </p:cNvPr>
          <p:cNvGrpSpPr/>
          <p:nvPr userDrawn="1"/>
        </p:nvGrpSpPr>
        <p:grpSpPr>
          <a:xfrm>
            <a:off x="6096000" y="493759"/>
            <a:ext cx="3557789" cy="1477342"/>
            <a:chOff x="5129342" y="343229"/>
            <a:chExt cx="3557789" cy="1477342"/>
          </a:xfrm>
        </p:grpSpPr>
        <p:sp>
          <p:nvSpPr>
            <p:cNvPr id="8" name="TextBox 2">
              <a:extLst>
                <a:ext uri="{FF2B5EF4-FFF2-40B4-BE49-F238E27FC236}">
                  <a16:creationId xmlns:a16="http://schemas.microsoft.com/office/drawing/2014/main" id="{B282D603-6E41-43A5-B754-9C1CCD8C571C}"/>
                </a:ext>
              </a:extLst>
            </p:cNvPr>
            <p:cNvSpPr txBox="1"/>
            <p:nvPr/>
          </p:nvSpPr>
          <p:spPr>
            <a:xfrm>
              <a:off x="5384918" y="958797"/>
              <a:ext cx="3302213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l-SI" sz="1100" b="1" noProof="1">
                  <a:latin typeface="Garamond" panose="02020404030301010803" pitchFamily="18" charset="0"/>
                </a:rPr>
                <a:t>Oddelek za gozdarstvo in obnovljive gozdne vire</a:t>
              </a:r>
            </a:p>
            <a:p>
              <a:r>
                <a:rPr lang="sl-SI" sz="1100" i="1" noProof="1">
                  <a:solidFill>
                    <a:schemeClr val="bg1">
                      <a:lumMod val="50000"/>
                    </a:schemeClr>
                  </a:solidFill>
                  <a:latin typeface="Garamond" panose="02020404030301010803" pitchFamily="18" charset="0"/>
                </a:rPr>
                <a:t>Katedra za krajinsko znanost in geoinformatiko</a:t>
              </a:r>
            </a:p>
            <a:p>
              <a:endParaRPr lang="sl-SI" sz="1400" noProof="1">
                <a:latin typeface="Garamond" panose="02020404030301010803" pitchFamily="18" charset="0"/>
              </a:endParaRPr>
            </a:p>
            <a:p>
              <a:endParaRPr lang="sl-SI" sz="1400" noProof="1">
                <a:latin typeface="Garamond" panose="02020404030301010803" pitchFamily="18" charset="0"/>
              </a:endParaRPr>
            </a:p>
          </p:txBody>
        </p:sp>
        <p:pic>
          <p:nvPicPr>
            <p:cNvPr id="9" name="Slika 8">
              <a:extLst>
                <a:ext uri="{FF2B5EF4-FFF2-40B4-BE49-F238E27FC236}">
                  <a16:creationId xmlns:a16="http://schemas.microsoft.com/office/drawing/2014/main" id="{9826757C-CC9B-4EB7-9C39-BACEE357856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29342" y="343229"/>
              <a:ext cx="1933317" cy="573641"/>
            </a:xfrm>
            <a:prstGeom prst="rect">
              <a:avLst/>
            </a:prstGeom>
          </p:spPr>
        </p:pic>
      </p:grpSp>
      <p:cxnSp>
        <p:nvCxnSpPr>
          <p:cNvPr id="10" name="Raven povezovalnik 9">
            <a:extLst>
              <a:ext uri="{FF2B5EF4-FFF2-40B4-BE49-F238E27FC236}">
                <a16:creationId xmlns:a16="http://schemas.microsoft.com/office/drawing/2014/main" id="{48474A14-AA39-4C20-892A-3585CB284103}"/>
              </a:ext>
            </a:extLst>
          </p:cNvPr>
          <p:cNvCxnSpPr>
            <a:cxnSpLocks/>
          </p:cNvCxnSpPr>
          <p:nvPr userDrawn="1"/>
        </p:nvCxnSpPr>
        <p:spPr>
          <a:xfrm>
            <a:off x="2861062" y="3499247"/>
            <a:ext cx="646987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oljeZBesedilom 10">
            <a:extLst>
              <a:ext uri="{FF2B5EF4-FFF2-40B4-BE49-F238E27FC236}">
                <a16:creationId xmlns:a16="http://schemas.microsoft.com/office/drawing/2014/main" id="{FB1AF045-948A-411A-8EF3-FCDE25FAA7A9}"/>
              </a:ext>
            </a:extLst>
          </p:cNvPr>
          <p:cNvSpPr txBox="1"/>
          <p:nvPr userDrawn="1"/>
        </p:nvSpPr>
        <p:spPr>
          <a:xfrm>
            <a:off x="1524000" y="3667125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2000" i="1" dirty="0">
                <a:solidFill>
                  <a:srgbClr val="878787"/>
                </a:solidFill>
                <a:latin typeface="Garamond" panose="02020404030301010803" pitchFamily="18" charset="0"/>
              </a:rPr>
              <a:t>36. Gozdarski študijski dnevi „VODA IN GOZD“</a:t>
            </a:r>
          </a:p>
        </p:txBody>
      </p:sp>
      <p:sp>
        <p:nvSpPr>
          <p:cNvPr id="18" name="Naslov 17">
            <a:extLst>
              <a:ext uri="{FF2B5EF4-FFF2-40B4-BE49-F238E27FC236}">
                <a16:creationId xmlns:a16="http://schemas.microsoft.com/office/drawing/2014/main" id="{304B2715-05E1-4C48-B0A4-4986420C9DD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23999" y="2125662"/>
            <a:ext cx="9144000" cy="1325563"/>
          </a:xfrm>
        </p:spPr>
        <p:txBody>
          <a:bodyPr anchor="b"/>
          <a:lstStyle>
            <a:lvl1pPr algn="ctr">
              <a:defRPr cap="all" baseline="0"/>
            </a:lvl1pPr>
          </a:lstStyle>
          <a:p>
            <a:r>
              <a:rPr lang="sl-SI" dirty="0"/>
              <a:t>Kliknite, če želite DODATI NASLOV</a:t>
            </a:r>
          </a:p>
        </p:txBody>
      </p:sp>
    </p:spTree>
    <p:extLst>
      <p:ext uri="{BB962C8B-B14F-4D97-AF65-F5344CB8AC3E}">
        <p14:creationId xmlns:p14="http://schemas.microsoft.com/office/powerpoint/2010/main" val="3175680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58651DD-A524-40CC-B48E-D0C70BF5D8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anchor="b">
            <a:normAutofit/>
          </a:bodyPr>
          <a:lstStyle>
            <a:lvl1pPr>
              <a:defRPr sz="3300"/>
            </a:lvl1pPr>
          </a:lstStyle>
          <a:p>
            <a:r>
              <a:rPr lang="sl-SI" dirty="0"/>
              <a:t>Naslov diapozitiva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23426B48-2E66-424A-9D47-8886117A4C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dirty="0"/>
              <a:t>Uredite sloge besedila matrice</a:t>
            </a:r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</a:p>
        </p:txBody>
      </p:sp>
      <p:grpSp>
        <p:nvGrpSpPr>
          <p:cNvPr id="7" name="Skupina 6">
            <a:extLst>
              <a:ext uri="{FF2B5EF4-FFF2-40B4-BE49-F238E27FC236}">
                <a16:creationId xmlns:a16="http://schemas.microsoft.com/office/drawing/2014/main" id="{EF8BE6D6-128D-48AF-9F37-DC5AB3D0BCF2}"/>
              </a:ext>
            </a:extLst>
          </p:cNvPr>
          <p:cNvGrpSpPr/>
          <p:nvPr userDrawn="1"/>
        </p:nvGrpSpPr>
        <p:grpSpPr>
          <a:xfrm>
            <a:off x="8128753" y="493759"/>
            <a:ext cx="3313823" cy="1477342"/>
            <a:chOff x="5129342" y="343229"/>
            <a:chExt cx="3313823" cy="1477342"/>
          </a:xfrm>
        </p:grpSpPr>
        <p:sp>
          <p:nvSpPr>
            <p:cNvPr id="8" name="TextBox 2">
              <a:extLst>
                <a:ext uri="{FF2B5EF4-FFF2-40B4-BE49-F238E27FC236}">
                  <a16:creationId xmlns:a16="http://schemas.microsoft.com/office/drawing/2014/main" id="{9416D3CD-2B78-4F85-BC2C-F3FCF7FD6500}"/>
                </a:ext>
              </a:extLst>
            </p:cNvPr>
            <p:cNvSpPr txBox="1"/>
            <p:nvPr/>
          </p:nvSpPr>
          <p:spPr>
            <a:xfrm>
              <a:off x="5384918" y="958797"/>
              <a:ext cx="3058247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l-SI" sz="1100" b="1" noProof="1">
                  <a:latin typeface="Garamond" panose="02020404030301010803" pitchFamily="18" charset="0"/>
                </a:rPr>
                <a:t>Oddelek za gozdarstvo in obnovljive gozdne vire</a:t>
              </a:r>
            </a:p>
            <a:p>
              <a:r>
                <a:rPr lang="sl-SI" sz="1100" i="1" noProof="1">
                  <a:solidFill>
                    <a:schemeClr val="bg1">
                      <a:lumMod val="50000"/>
                    </a:schemeClr>
                  </a:solidFill>
                  <a:latin typeface="Garamond" panose="02020404030301010803" pitchFamily="18" charset="0"/>
                </a:rPr>
                <a:t>Katedra za krajinsko znanost in geoinformatiko</a:t>
              </a:r>
            </a:p>
            <a:p>
              <a:endParaRPr lang="sl-SI" sz="1400" noProof="1">
                <a:latin typeface="Garamond" panose="02020404030301010803" pitchFamily="18" charset="0"/>
              </a:endParaRPr>
            </a:p>
            <a:p>
              <a:endParaRPr lang="sl-SI" sz="1400" noProof="1">
                <a:latin typeface="Garamond" panose="02020404030301010803" pitchFamily="18" charset="0"/>
              </a:endParaRPr>
            </a:p>
          </p:txBody>
        </p:sp>
        <p:pic>
          <p:nvPicPr>
            <p:cNvPr id="9" name="Slika 8">
              <a:extLst>
                <a:ext uri="{FF2B5EF4-FFF2-40B4-BE49-F238E27FC236}">
                  <a16:creationId xmlns:a16="http://schemas.microsoft.com/office/drawing/2014/main" id="{B17D0CD8-39F7-4115-9BC5-B822AAE8A94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29342" y="343229"/>
              <a:ext cx="1933317" cy="573641"/>
            </a:xfrm>
            <a:prstGeom prst="rect">
              <a:avLst/>
            </a:prstGeom>
          </p:spPr>
        </p:pic>
      </p:grpSp>
      <p:cxnSp>
        <p:nvCxnSpPr>
          <p:cNvPr id="10" name="Raven povezovalnik 9">
            <a:extLst>
              <a:ext uri="{FF2B5EF4-FFF2-40B4-BE49-F238E27FC236}">
                <a16:creationId xmlns:a16="http://schemas.microsoft.com/office/drawing/2014/main" id="{5F783711-C855-419F-9C8F-5152342430A4}"/>
              </a:ext>
            </a:extLst>
          </p:cNvPr>
          <p:cNvCxnSpPr>
            <a:cxnSpLocks/>
          </p:cNvCxnSpPr>
          <p:nvPr userDrawn="1"/>
        </p:nvCxnSpPr>
        <p:spPr>
          <a:xfrm>
            <a:off x="838200" y="1690692"/>
            <a:ext cx="646987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oljeZBesedilom 19">
            <a:extLst>
              <a:ext uri="{FF2B5EF4-FFF2-40B4-BE49-F238E27FC236}">
                <a16:creationId xmlns:a16="http://schemas.microsoft.com/office/drawing/2014/main" id="{B7B4BCFB-2670-4AF0-A0D8-CA934C884249}"/>
              </a:ext>
            </a:extLst>
          </p:cNvPr>
          <p:cNvSpPr txBox="1"/>
          <p:nvPr userDrawn="1"/>
        </p:nvSpPr>
        <p:spPr>
          <a:xfrm>
            <a:off x="838200" y="6356350"/>
            <a:ext cx="31352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200" b="0" i="0" dirty="0">
                <a:solidFill>
                  <a:srgbClr val="878787"/>
                </a:solidFill>
                <a:latin typeface="+mn-lt"/>
              </a:rPr>
              <a:t>Spletna konferenca, 26. november 2020</a:t>
            </a:r>
          </a:p>
        </p:txBody>
      </p:sp>
      <p:sp>
        <p:nvSpPr>
          <p:cNvPr id="21" name="PoljeZBesedilom 20">
            <a:extLst>
              <a:ext uri="{FF2B5EF4-FFF2-40B4-BE49-F238E27FC236}">
                <a16:creationId xmlns:a16="http://schemas.microsoft.com/office/drawing/2014/main" id="{BDAF0E58-5D84-45B5-AC8E-3E737BF180C0}"/>
              </a:ext>
            </a:extLst>
          </p:cNvPr>
          <p:cNvSpPr txBox="1"/>
          <p:nvPr userDrawn="1"/>
        </p:nvSpPr>
        <p:spPr>
          <a:xfrm>
            <a:off x="9420225" y="6356349"/>
            <a:ext cx="19335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C18AB64-D45B-4602-863D-81E2DAD48DC7}" type="slidenum">
              <a:rPr lang="sl-SI" sz="1200" b="0" i="0" smtClean="0">
                <a:solidFill>
                  <a:srgbClr val="878787"/>
                </a:solidFill>
                <a:latin typeface="+mn-lt"/>
              </a:rPr>
              <a:t>‹#›</a:t>
            </a:fld>
            <a:endParaRPr lang="sl-SI" sz="1200" b="0" i="0" dirty="0">
              <a:solidFill>
                <a:srgbClr val="878787"/>
              </a:solidFill>
              <a:latin typeface="+mn-lt"/>
            </a:endParaRPr>
          </a:p>
        </p:txBody>
      </p:sp>
      <p:sp>
        <p:nvSpPr>
          <p:cNvPr id="22" name="PoljeZBesedilom 21">
            <a:extLst>
              <a:ext uri="{FF2B5EF4-FFF2-40B4-BE49-F238E27FC236}">
                <a16:creationId xmlns:a16="http://schemas.microsoft.com/office/drawing/2014/main" id="{AFD934B1-1AFA-450B-BA59-4C6C388070FE}"/>
              </a:ext>
            </a:extLst>
          </p:cNvPr>
          <p:cNvSpPr txBox="1"/>
          <p:nvPr userDrawn="1"/>
        </p:nvSpPr>
        <p:spPr>
          <a:xfrm>
            <a:off x="4038600" y="6356257"/>
            <a:ext cx="41147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1200" b="0" i="1" dirty="0">
                <a:solidFill>
                  <a:srgbClr val="878787"/>
                </a:solidFill>
                <a:latin typeface="+mn-lt"/>
              </a:rPr>
              <a:t>36. Gozdarski študijski dnevi »VODA IN GOZD«</a:t>
            </a:r>
          </a:p>
        </p:txBody>
      </p:sp>
    </p:spTree>
    <p:extLst>
      <p:ext uri="{BB962C8B-B14F-4D97-AF65-F5344CB8AC3E}">
        <p14:creationId xmlns:p14="http://schemas.microsoft.com/office/powerpoint/2010/main" val="253789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D3DBFFF-7180-4FB0-8FB0-87AEAA8C1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 algn="ctr">
              <a:defRPr sz="3300" cap="all" baseline="0"/>
            </a:lvl1pPr>
          </a:lstStyle>
          <a:p>
            <a:r>
              <a:rPr lang="sl-SI" dirty="0"/>
              <a:t>Kliknite, če želite urediti slog naslova matrice</a:t>
            </a:r>
          </a:p>
        </p:txBody>
      </p:sp>
      <p:grpSp>
        <p:nvGrpSpPr>
          <p:cNvPr id="7" name="Skupina 6">
            <a:extLst>
              <a:ext uri="{FF2B5EF4-FFF2-40B4-BE49-F238E27FC236}">
                <a16:creationId xmlns:a16="http://schemas.microsoft.com/office/drawing/2014/main" id="{9ABF26D7-E698-4BB5-9A85-3B6459BE90DB}"/>
              </a:ext>
            </a:extLst>
          </p:cNvPr>
          <p:cNvGrpSpPr/>
          <p:nvPr userDrawn="1"/>
        </p:nvGrpSpPr>
        <p:grpSpPr>
          <a:xfrm>
            <a:off x="6096000" y="493759"/>
            <a:ext cx="3557789" cy="1477342"/>
            <a:chOff x="5129342" y="343229"/>
            <a:chExt cx="3557789" cy="1477342"/>
          </a:xfrm>
        </p:grpSpPr>
        <p:sp>
          <p:nvSpPr>
            <p:cNvPr id="8" name="TextBox 2">
              <a:extLst>
                <a:ext uri="{FF2B5EF4-FFF2-40B4-BE49-F238E27FC236}">
                  <a16:creationId xmlns:a16="http://schemas.microsoft.com/office/drawing/2014/main" id="{3EE67CC7-6C19-4188-BDD7-FEC5A2165B79}"/>
                </a:ext>
              </a:extLst>
            </p:cNvPr>
            <p:cNvSpPr txBox="1"/>
            <p:nvPr/>
          </p:nvSpPr>
          <p:spPr>
            <a:xfrm>
              <a:off x="5384918" y="958797"/>
              <a:ext cx="3302213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l-SI" sz="1100" b="1" noProof="1">
                  <a:latin typeface="Garamond" panose="02020404030301010803" pitchFamily="18" charset="0"/>
                </a:rPr>
                <a:t>Oddelek za gozdarstvo in obnovljive gozdne vire</a:t>
              </a:r>
            </a:p>
            <a:p>
              <a:r>
                <a:rPr lang="sl-SI" sz="1100" i="1" noProof="1">
                  <a:solidFill>
                    <a:schemeClr val="bg1">
                      <a:lumMod val="50000"/>
                    </a:schemeClr>
                  </a:solidFill>
                  <a:latin typeface="Garamond" panose="02020404030301010803" pitchFamily="18" charset="0"/>
                </a:rPr>
                <a:t>Katedra za krajinsko znanost in geoinformatiko</a:t>
              </a:r>
            </a:p>
            <a:p>
              <a:endParaRPr lang="sl-SI" sz="1400" noProof="1">
                <a:latin typeface="Garamond" panose="02020404030301010803" pitchFamily="18" charset="0"/>
              </a:endParaRPr>
            </a:p>
            <a:p>
              <a:endParaRPr lang="sl-SI" sz="1400" noProof="1">
                <a:latin typeface="Garamond" panose="02020404030301010803" pitchFamily="18" charset="0"/>
              </a:endParaRPr>
            </a:p>
          </p:txBody>
        </p:sp>
        <p:pic>
          <p:nvPicPr>
            <p:cNvPr id="9" name="Slika 8">
              <a:extLst>
                <a:ext uri="{FF2B5EF4-FFF2-40B4-BE49-F238E27FC236}">
                  <a16:creationId xmlns:a16="http://schemas.microsoft.com/office/drawing/2014/main" id="{FE5457A9-EF34-4F0C-B384-BA1A6B0EEF1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29342" y="343229"/>
              <a:ext cx="1933317" cy="573641"/>
            </a:xfrm>
            <a:prstGeom prst="rect">
              <a:avLst/>
            </a:prstGeom>
          </p:spPr>
        </p:pic>
      </p:grpSp>
      <p:cxnSp>
        <p:nvCxnSpPr>
          <p:cNvPr id="10" name="Raven povezovalnik 9">
            <a:extLst>
              <a:ext uri="{FF2B5EF4-FFF2-40B4-BE49-F238E27FC236}">
                <a16:creationId xmlns:a16="http://schemas.microsoft.com/office/drawing/2014/main" id="{8F821C03-CBC7-477E-B6BD-6CC7813754CB}"/>
              </a:ext>
            </a:extLst>
          </p:cNvPr>
          <p:cNvCxnSpPr>
            <a:cxnSpLocks/>
          </p:cNvCxnSpPr>
          <p:nvPr userDrawn="1"/>
        </p:nvCxnSpPr>
        <p:spPr>
          <a:xfrm>
            <a:off x="2856299" y="4556780"/>
            <a:ext cx="6469879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oljeZBesedilom 10">
            <a:extLst>
              <a:ext uri="{FF2B5EF4-FFF2-40B4-BE49-F238E27FC236}">
                <a16:creationId xmlns:a16="http://schemas.microsoft.com/office/drawing/2014/main" id="{D87C2F86-8842-4726-8EDD-508535BF9D92}"/>
              </a:ext>
            </a:extLst>
          </p:cNvPr>
          <p:cNvSpPr txBox="1"/>
          <p:nvPr userDrawn="1"/>
        </p:nvSpPr>
        <p:spPr>
          <a:xfrm>
            <a:off x="828675" y="4652030"/>
            <a:ext cx="10525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 sz="1800" i="1" dirty="0">
                <a:solidFill>
                  <a:srgbClr val="878787"/>
                </a:solidFill>
                <a:latin typeface="Garamond" panose="02020404030301010803" pitchFamily="18" charset="0"/>
              </a:rPr>
              <a:t>36. Gozdarski študijski dnevi „VODA IN GOZD“</a:t>
            </a:r>
            <a:endParaRPr lang="sl-SI" dirty="0"/>
          </a:p>
        </p:txBody>
      </p:sp>
      <p:sp>
        <p:nvSpPr>
          <p:cNvPr id="18" name="PoljeZBesedilom 17">
            <a:extLst>
              <a:ext uri="{FF2B5EF4-FFF2-40B4-BE49-F238E27FC236}">
                <a16:creationId xmlns:a16="http://schemas.microsoft.com/office/drawing/2014/main" id="{4825C87B-7871-4150-A4B0-B4026AAE2D79}"/>
              </a:ext>
            </a:extLst>
          </p:cNvPr>
          <p:cNvSpPr txBox="1"/>
          <p:nvPr userDrawn="1"/>
        </p:nvSpPr>
        <p:spPr>
          <a:xfrm>
            <a:off x="4419599" y="6356350"/>
            <a:ext cx="33528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1200" b="0" i="0" dirty="0">
                <a:solidFill>
                  <a:srgbClr val="878787"/>
                </a:solidFill>
                <a:latin typeface="+mn-lt"/>
              </a:rPr>
              <a:t>Spletna konferenca, 26. november 2020</a:t>
            </a:r>
          </a:p>
        </p:txBody>
      </p:sp>
      <p:sp>
        <p:nvSpPr>
          <p:cNvPr id="4" name="Označba mesta slike 3">
            <a:extLst>
              <a:ext uri="{FF2B5EF4-FFF2-40B4-BE49-F238E27FC236}">
                <a16:creationId xmlns:a16="http://schemas.microsoft.com/office/drawing/2014/main" id="{33006E22-C052-40C7-81DB-12D45B3CAE9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38199" y="5110917"/>
            <a:ext cx="10525125" cy="1081921"/>
          </a:xfrm>
        </p:spPr>
        <p:txBody>
          <a:bodyPr/>
          <a:lstStyle>
            <a:lvl1pPr>
              <a:defRPr/>
            </a:lvl1pPr>
          </a:lstStyle>
          <a:p>
            <a:r>
              <a:rPr lang="sl-SI" dirty="0"/>
              <a:t>Logotipi</a:t>
            </a:r>
          </a:p>
        </p:txBody>
      </p:sp>
    </p:spTree>
    <p:extLst>
      <p:ext uri="{BB962C8B-B14F-4D97-AF65-F5344CB8AC3E}">
        <p14:creationId xmlns:p14="http://schemas.microsoft.com/office/powerpoint/2010/main" val="723824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E1C4CF0E-3CDA-4EBA-B0F1-35F221E83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65151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l-SI" dirty="0"/>
              <a:t>Kliknite, če želite dodati naslov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856FF682-E852-4C3C-998B-C400F8A38A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454FCA8B-DC48-4746-BD2A-1D71578024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878787"/>
                </a:solidFill>
              </a:defRPr>
            </a:lvl1pPr>
          </a:lstStyle>
          <a:p>
            <a:fld id="{314BB709-2194-4F1D-AC48-FF8DFA937A3F}" type="datetimeFigureOut">
              <a:rPr lang="sl-SI" smtClean="0"/>
              <a:pPr/>
              <a:t>29. 10. 2020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00FB62A7-82C2-4074-B61F-D10ACB59CA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i="1">
                <a:solidFill>
                  <a:srgbClr val="878787"/>
                </a:solidFill>
              </a:defRPr>
            </a:lvl1pPr>
          </a:lstStyle>
          <a:p>
            <a:r>
              <a:rPr lang="sl-SI"/>
              <a:t>36. Gozdarski študijski dnevi »VODA IN GOZD«</a:t>
            </a:r>
            <a:endParaRPr lang="sl-SI" dirty="0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3694C794-93FC-4DAA-9AEB-ECA45AF946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78787"/>
                </a:solidFill>
              </a:defRPr>
            </a:lvl1pPr>
          </a:lstStyle>
          <a:p>
            <a:fld id="{F781E289-0187-4F12-AB45-E32628B13B97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04853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3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8A0E6A0-BDC4-4C28-A005-B563AD7A06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71649"/>
            <a:ext cx="9144000" cy="1738313"/>
          </a:xfrm>
        </p:spPr>
        <p:txBody>
          <a:bodyPr/>
          <a:lstStyle/>
          <a:p>
            <a:r>
              <a:rPr lang="sl-SI" dirty="0"/>
              <a:t>Naslov predstavitve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778FB271-FD00-4E1D-8091-16895327BCFD}"/>
              </a:ext>
            </a:extLst>
          </p:cNvPr>
          <p:cNvSpPr txBox="1">
            <a:spLocks/>
          </p:cNvSpPr>
          <p:nvPr/>
        </p:nvSpPr>
        <p:spPr>
          <a:xfrm>
            <a:off x="2667000" y="5886847"/>
            <a:ext cx="6858000" cy="477394"/>
          </a:xfrm>
          <a:prstGeom prst="rect">
            <a:avLst/>
          </a:prstGeom>
        </p:spPr>
        <p:txBody>
          <a:bodyPr vert="horz" lIns="68580" tIns="34291" rIns="68580" bIns="34291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l-SI" sz="1400" dirty="0">
                <a:latin typeface="+mj-lt"/>
              </a:rPr>
              <a:t>Avtor(ji): Ime in Priimek, Organizacija, Kontakt</a:t>
            </a:r>
            <a:endParaRPr lang="en-GB" sz="1400" dirty="0">
              <a:latin typeface="+mj-lt"/>
            </a:endParaRPr>
          </a:p>
        </p:txBody>
      </p:sp>
      <p:sp>
        <p:nvSpPr>
          <p:cNvPr id="4" name="Označba mesta slike 3">
            <a:extLst>
              <a:ext uri="{FF2B5EF4-FFF2-40B4-BE49-F238E27FC236}">
                <a16:creationId xmlns:a16="http://schemas.microsoft.com/office/drawing/2014/main" id="{BE6F9B9F-149A-4819-861E-4AB8301D78B9}"/>
              </a:ext>
            </a:extLst>
          </p:cNvPr>
          <p:cNvSpPr txBox="1">
            <a:spLocks/>
          </p:cNvSpPr>
          <p:nvPr/>
        </p:nvSpPr>
        <p:spPr>
          <a:xfrm>
            <a:off x="833437" y="4572000"/>
            <a:ext cx="10525125" cy="930882"/>
          </a:xfrm>
          <a:prstGeom prst="rect">
            <a:avLst/>
          </a:prstGeom>
          <a:ln>
            <a:noFill/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sl-SI" i="1" dirty="0">
                <a:solidFill>
                  <a:srgbClr val="878787"/>
                </a:solidFill>
              </a:rPr>
              <a:t>Prostor za logotipe (opcijsko)</a:t>
            </a:r>
          </a:p>
        </p:txBody>
      </p:sp>
    </p:spTree>
    <p:extLst>
      <p:ext uri="{BB962C8B-B14F-4D97-AF65-F5344CB8AC3E}">
        <p14:creationId xmlns:p14="http://schemas.microsoft.com/office/powerpoint/2010/main" val="2567606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6C70A9D-DEE0-4700-8F70-FF4879F65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604DD7B3-FBE0-4770-A4A4-368B04692C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520493" cy="4351338"/>
          </a:xfrm>
        </p:spPr>
        <p:txBody>
          <a:bodyPr/>
          <a:lstStyle/>
          <a:p>
            <a:r>
              <a:rPr lang="sl-SI" dirty="0"/>
              <a:t>Besedilo,</a:t>
            </a:r>
          </a:p>
          <a:p>
            <a:r>
              <a:rPr lang="sl-SI" dirty="0"/>
              <a:t>Besedilo, </a:t>
            </a:r>
          </a:p>
          <a:p>
            <a:r>
              <a:rPr lang="sl-SI" dirty="0"/>
              <a:t>Besedilo, … </a:t>
            </a:r>
          </a:p>
          <a:p>
            <a:endParaRPr lang="sl-SI" dirty="0"/>
          </a:p>
          <a:p>
            <a:endParaRPr lang="sl-SI" dirty="0"/>
          </a:p>
        </p:txBody>
      </p:sp>
      <p:sp>
        <p:nvSpPr>
          <p:cNvPr id="4" name="Označba mesta slike 4">
            <a:extLst>
              <a:ext uri="{FF2B5EF4-FFF2-40B4-BE49-F238E27FC236}">
                <a16:creationId xmlns:a16="http://schemas.microsoft.com/office/drawing/2014/main" id="{D1FDCB84-84E0-478D-827F-A4C658E9805B}"/>
              </a:ext>
            </a:extLst>
          </p:cNvPr>
          <p:cNvSpPr txBox="1">
            <a:spLocks/>
          </p:cNvSpPr>
          <p:nvPr/>
        </p:nvSpPr>
        <p:spPr>
          <a:xfrm>
            <a:off x="7353300" y="1825625"/>
            <a:ext cx="4000501" cy="4351338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i="1" kern="1200">
                <a:solidFill>
                  <a:srgbClr val="878787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l-SI" dirty="0"/>
              <a:t>Prostor za slike (opcijsko)</a:t>
            </a:r>
          </a:p>
        </p:txBody>
      </p:sp>
    </p:spTree>
    <p:extLst>
      <p:ext uri="{BB962C8B-B14F-4D97-AF65-F5344CB8AC3E}">
        <p14:creationId xmlns:p14="http://schemas.microsoft.com/office/powerpoint/2010/main" val="131018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A1AB3C1-034C-4077-8B48-8CC8EDEAF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3" name="Označba mesta slike 3">
            <a:extLst>
              <a:ext uri="{FF2B5EF4-FFF2-40B4-BE49-F238E27FC236}">
                <a16:creationId xmlns:a16="http://schemas.microsoft.com/office/drawing/2014/main" id="{62447602-F2ED-4F9A-AFC9-021C752A208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38199" y="5261956"/>
            <a:ext cx="10525125" cy="930882"/>
          </a:xfrm>
          <a:ln>
            <a:noFill/>
          </a:ln>
        </p:spPr>
        <p:txBody>
          <a:bodyPr/>
          <a:lstStyle>
            <a:lvl1pPr>
              <a:defRPr/>
            </a:lvl1pPr>
          </a:lstStyle>
          <a:p>
            <a:pPr marL="0" indent="0" algn="ctr">
              <a:buNone/>
            </a:pPr>
            <a:r>
              <a:rPr lang="sl-SI" i="1" dirty="0">
                <a:solidFill>
                  <a:srgbClr val="878787"/>
                </a:solidFill>
              </a:rPr>
              <a:t>Logotipi (opcijsko)</a:t>
            </a:r>
          </a:p>
        </p:txBody>
      </p:sp>
    </p:spTree>
    <p:extLst>
      <p:ext uri="{BB962C8B-B14F-4D97-AF65-F5344CB8AC3E}">
        <p14:creationId xmlns:p14="http://schemas.microsoft.com/office/powerpoint/2010/main" val="7536905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36</Words>
  <Application>Microsoft Office PowerPoint</Application>
  <PresentationFormat>Širokozaslonsko</PresentationFormat>
  <Paragraphs>8</Paragraphs>
  <Slides>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Garamond</vt:lpstr>
      <vt:lpstr>Officeova tema</vt:lpstr>
      <vt:lpstr>Naslov predstavitve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Leban, Vasja</dc:creator>
  <cp:lastModifiedBy>Leban, Vasja</cp:lastModifiedBy>
  <cp:revision>13</cp:revision>
  <dcterms:created xsi:type="dcterms:W3CDTF">2020-01-28T10:39:46Z</dcterms:created>
  <dcterms:modified xsi:type="dcterms:W3CDTF">2020-10-29T08:28:53Z</dcterms:modified>
</cp:coreProperties>
</file>